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910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22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95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4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30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18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99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3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28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08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66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5F1A3-A00E-49D5-BA46-277BA946DF88}" type="datetimeFigureOut">
              <a:rPr lang="de-DE" smtClean="0"/>
              <a:t>02.10.2015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C6E3A-09E5-451E-94C3-725BB3435A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8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54842" y="956382"/>
            <a:ext cx="635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Klavierkampf</a:t>
            </a:r>
            <a:endParaRPr lang="de-DE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1/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00501" y="2329740"/>
            <a:ext cx="3903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Sebastian </a:t>
            </a:r>
            <a:r>
              <a:rPr lang="de-DE" sz="2800" dirty="0" err="1" smtClean="0"/>
              <a:t>Krah</a:t>
            </a:r>
            <a:endParaRPr lang="de-DE" sz="2800" dirty="0" smtClean="0"/>
          </a:p>
          <a:p>
            <a:r>
              <a:rPr lang="de-DE" sz="2800" dirty="0" smtClean="0"/>
              <a:t>Michelle Rothenbücher</a:t>
            </a:r>
          </a:p>
          <a:p>
            <a:r>
              <a:rPr lang="de-DE" sz="2800" dirty="0" smtClean="0"/>
              <a:t>Dirk Schneider </a:t>
            </a:r>
          </a:p>
          <a:p>
            <a:r>
              <a:rPr lang="de-DE" sz="2800" dirty="0" smtClean="0"/>
              <a:t>Michael </a:t>
            </a:r>
            <a:r>
              <a:rPr lang="de-DE" sz="2800" dirty="0" err="1" smtClean="0"/>
              <a:t>Zinßer</a:t>
            </a:r>
            <a:endParaRPr lang="de-DE" sz="2800" dirty="0"/>
          </a:p>
        </p:txBody>
      </p:sp>
      <p:sp>
        <p:nvSpPr>
          <p:cNvPr id="10" name="Textfeld 9"/>
          <p:cNvSpPr txBox="1"/>
          <p:nvPr/>
        </p:nvSpPr>
        <p:spPr>
          <a:xfrm>
            <a:off x="1598312" y="5048203"/>
            <a:ext cx="439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Grafische Datenverarbeitung</a:t>
            </a:r>
          </a:p>
          <a:p>
            <a:r>
              <a:rPr lang="de-DE" dirty="0" err="1" smtClean="0"/>
              <a:t>SoSe</a:t>
            </a:r>
            <a:r>
              <a:rPr lang="de-DE" dirty="0" smtClean="0"/>
              <a:t> 2015 </a:t>
            </a:r>
          </a:p>
          <a:p>
            <a:r>
              <a:rPr lang="de-DE" dirty="0" smtClean="0"/>
              <a:t>Prof. Dr. Paul Grimm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7" t="5411" r="27162" b="24248"/>
          <a:stretch/>
        </p:blipFill>
        <p:spPr>
          <a:xfrm>
            <a:off x="6714699" y="2075597"/>
            <a:ext cx="4531058" cy="3903261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582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53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10/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54842" y="956382"/>
            <a:ext cx="635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Anhang</a:t>
            </a:r>
          </a:p>
        </p:txBody>
      </p:sp>
      <p:pic>
        <p:nvPicPr>
          <p:cNvPr id="2" name="WindowsGame1 02.10.2015 21_49_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7883" y="2240208"/>
            <a:ext cx="6646488" cy="3738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662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54842" y="956382"/>
            <a:ext cx="635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Anhang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51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11/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7" y="3686239"/>
            <a:ext cx="4327665" cy="2440464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63500"/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26" y="3818216"/>
            <a:ext cx="4242357" cy="2382603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63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60" y="2338288"/>
            <a:ext cx="4104678" cy="2311683"/>
          </a:xfrm>
          <a:prstGeom prst="rect">
            <a:avLst/>
          </a:prstGeom>
          <a:effectLst>
            <a:reflection stA="45000" endPos="39000" dist="1270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69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54842" y="956382"/>
            <a:ext cx="635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Gliederung</a:t>
            </a:r>
            <a:endParaRPr lang="de-DE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  <a:r>
              <a:rPr lang="de-DE" dirty="0" smtClean="0"/>
              <a:t>/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00501" y="2711877"/>
            <a:ext cx="1005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800" dirty="0" smtClean="0"/>
              <a:t>Demo der Anwendung</a:t>
            </a:r>
          </a:p>
          <a:p>
            <a:pPr marL="457200" indent="-457200">
              <a:buFontTx/>
              <a:buChar char="-"/>
            </a:pPr>
            <a:r>
              <a:rPr lang="de-DE" sz="2800" dirty="0" smtClean="0"/>
              <a:t>Systemarchitektur</a:t>
            </a:r>
          </a:p>
          <a:p>
            <a:pPr marL="457200" indent="-457200">
              <a:buFontTx/>
              <a:buChar char="-"/>
            </a:pPr>
            <a:r>
              <a:rPr lang="de-DE" sz="2800" dirty="0" smtClean="0"/>
              <a:t>Zeitmanagement</a:t>
            </a:r>
          </a:p>
          <a:p>
            <a:pPr marL="457200" indent="-457200">
              <a:buFontTx/>
              <a:buChar char="-"/>
            </a:pPr>
            <a:r>
              <a:rPr lang="de-DE" sz="2800" dirty="0" smtClean="0"/>
              <a:t>Aufgabenverteilung mit Angabe des Aufwands in Stunden</a:t>
            </a:r>
          </a:p>
          <a:p>
            <a:pPr marL="457200" indent="-457200">
              <a:buFontTx/>
              <a:buChar char="-"/>
            </a:pPr>
            <a:r>
              <a:rPr lang="de-DE" sz="2800" dirty="0" smtClean="0"/>
              <a:t>Anhang </a:t>
            </a:r>
          </a:p>
          <a:p>
            <a:pPr marL="457200" indent="-457200">
              <a:buFontTx/>
              <a:buChar char="-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46212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54842" y="956382"/>
            <a:ext cx="635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 Demo</a:t>
            </a:r>
            <a:endParaRPr lang="de-DE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  <a:r>
              <a:rPr lang="de-DE" dirty="0" smtClean="0"/>
              <a:t>/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92" y="2038576"/>
            <a:ext cx="7004947" cy="39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54842" y="956382"/>
            <a:ext cx="635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Systemarchitektur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  <a:r>
              <a:rPr lang="de-DE" dirty="0" smtClean="0"/>
              <a:t>/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320120" y="2634018"/>
            <a:ext cx="35074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Objekte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Player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Item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Arena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Wasser</a:t>
            </a:r>
          </a:p>
          <a:p>
            <a:pPr marL="285750" indent="-285750">
              <a:buFontTx/>
              <a:buChar char="-"/>
            </a:pPr>
            <a:endParaRPr lang="de-DE" sz="2000" dirty="0" smtClean="0"/>
          </a:p>
          <a:p>
            <a:endParaRPr lang="de-DE" sz="2000" dirty="0"/>
          </a:p>
        </p:txBody>
      </p:sp>
      <p:sp>
        <p:nvSpPr>
          <p:cNvPr id="11" name="Textfeld 10"/>
          <p:cNvSpPr txBox="1"/>
          <p:nvPr/>
        </p:nvSpPr>
        <p:spPr>
          <a:xfrm>
            <a:off x="6812507" y="2634018"/>
            <a:ext cx="35074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Abläufe</a:t>
            </a:r>
          </a:p>
          <a:p>
            <a:r>
              <a:rPr lang="de-DE" sz="2000" dirty="0" smtClean="0"/>
              <a:t>-    Bewegung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Rotation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Fallen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K</a:t>
            </a:r>
            <a:r>
              <a:rPr lang="de-DE" sz="2000" dirty="0" smtClean="0"/>
              <a:t>ollision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Item erzeugen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Item einsammeln</a:t>
            </a:r>
          </a:p>
          <a:p>
            <a:pPr marL="285750" indent="-285750">
              <a:buFontTx/>
              <a:buChar char="-"/>
            </a:pPr>
            <a:r>
              <a:rPr lang="de-DE" sz="2000" dirty="0" smtClean="0"/>
              <a:t>Item Auswirkungen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320120" y="5609526"/>
            <a:ext cx="80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Genauere Beschreibung der Methoden sind im Quellcode zu finden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164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54842" y="956382"/>
            <a:ext cx="635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Zeitmanagement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5/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30018"/>
              </p:ext>
            </p:extLst>
          </p:nvPr>
        </p:nvGraphicFramePr>
        <p:xfrm>
          <a:off x="1581626" y="2088107"/>
          <a:ext cx="9241050" cy="22628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80350"/>
                <a:gridCol w="3080350"/>
                <a:gridCol w="3080350"/>
              </a:tblGrid>
              <a:tr h="562732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Geplante</a:t>
                      </a:r>
                      <a:r>
                        <a:rPr lang="de-DE" baseline="0" dirty="0" smtClean="0"/>
                        <a:t> Meilensteine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Tatsächliche</a:t>
                      </a:r>
                      <a:r>
                        <a:rPr lang="de-DE" baseline="0" dirty="0" smtClean="0"/>
                        <a:t> Meilensteine</a:t>
                      </a:r>
                      <a:endParaRPr lang="de-DE" dirty="0"/>
                    </a:p>
                  </a:txBody>
                  <a:tcPr/>
                </a:tc>
              </a:tr>
              <a:tr h="570548">
                <a:tc>
                  <a:txBody>
                    <a:bodyPr/>
                    <a:lstStyle/>
                    <a:p>
                      <a:r>
                        <a:rPr lang="de-DE" dirty="0" smtClean="0"/>
                        <a:t>Prototyp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 smtClean="0"/>
                        <a:t>16.08.2015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 smtClean="0"/>
                        <a:t>04.09.2015</a:t>
                      </a:r>
                      <a:endParaRPr lang="de-DE" dirty="0"/>
                    </a:p>
                  </a:txBody>
                  <a:tcPr/>
                </a:tc>
              </a:tr>
              <a:tr h="559043">
                <a:tc>
                  <a:txBody>
                    <a:bodyPr/>
                    <a:lstStyle/>
                    <a:p>
                      <a:r>
                        <a:rPr lang="de-DE" dirty="0" smtClean="0"/>
                        <a:t>Inhaltliche</a:t>
                      </a:r>
                      <a:r>
                        <a:rPr lang="de-DE" baseline="0" dirty="0" smtClean="0"/>
                        <a:t> komplette Version</a:t>
                      </a:r>
                      <a:endParaRPr lang="de-D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 smtClean="0"/>
                        <a:t>11.09.2015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 smtClean="0"/>
                        <a:t>24.09.2015</a:t>
                      </a:r>
                      <a:endParaRPr lang="de-DE" dirty="0"/>
                    </a:p>
                  </a:txBody>
                  <a:tcPr/>
                </a:tc>
              </a:tr>
              <a:tr h="570548">
                <a:tc>
                  <a:txBody>
                    <a:bodyPr/>
                    <a:lstStyle/>
                    <a:p>
                      <a:r>
                        <a:rPr lang="de-DE" dirty="0" smtClean="0"/>
                        <a:t>Bugfixing und </a:t>
                      </a:r>
                      <a:r>
                        <a:rPr lang="de-DE" dirty="0" err="1" smtClean="0"/>
                        <a:t>Polishing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 smtClean="0"/>
                        <a:t>25.09.2015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 smtClean="0"/>
                        <a:t>02.10.2015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1965278" y="5036023"/>
            <a:ext cx="8857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Andere Projekte haben mehr Zeit in Anspruch genommen als geplant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Umverteilung der Aufgaben, aufgrund unterschiedlicher Programmierkenntnisse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Nebenjobs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 smtClean="0"/>
              <a:t>Neugestaltung einiger Methoden zwecks Effektivität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1581626" y="4649561"/>
            <a:ext cx="590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Gründe der Verschiebungen: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5986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54841" y="697834"/>
            <a:ext cx="7683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Aufgabenverteilung mit Angabe des Aufwands in Stunden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6/</a:t>
            </a:r>
            <a:endParaRPr lang="de-DE" dirty="0"/>
          </a:p>
        </p:txBody>
      </p:sp>
      <p:graphicFrame>
        <p:nvGraphicFramePr>
          <p:cNvPr id="9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398273"/>
              </p:ext>
            </p:extLst>
          </p:nvPr>
        </p:nvGraphicFramePr>
        <p:xfrm>
          <a:off x="909809" y="1925374"/>
          <a:ext cx="11124180" cy="38412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7164"/>
                <a:gridCol w="642259"/>
                <a:gridCol w="1959392"/>
                <a:gridCol w="642259"/>
                <a:gridCol w="2286077"/>
                <a:gridCol w="642259"/>
                <a:gridCol w="2316662"/>
                <a:gridCol w="638108"/>
              </a:tblGrid>
              <a:tr h="354726"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Dirk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Michelle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Sebastian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Michael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</a:tr>
              <a:tr h="986572"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Einarbeitung XNA und C#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4,5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900" dirty="0" smtClean="0"/>
                        <a:t>Einarbeitung XNA und C#</a:t>
                      </a:r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900" dirty="0" smtClean="0"/>
                        <a:t>4,5</a:t>
                      </a:r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900" dirty="0" smtClean="0"/>
                        <a:t>Einarbeitung XNA und C#</a:t>
                      </a:r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900" dirty="0" smtClean="0"/>
                        <a:t>4,5</a:t>
                      </a:r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900" dirty="0" smtClean="0"/>
                        <a:t>Einarbeitung XNA und C#</a:t>
                      </a:r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900" dirty="0" smtClean="0"/>
                        <a:t>4,5</a:t>
                      </a:r>
                    </a:p>
                  </a:txBody>
                  <a:tcPr marL="98657" marR="98657" marT="49329" marB="49329"/>
                </a:tc>
              </a:tr>
              <a:tr h="2466429"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Kollisionen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29,5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Bewegung (mit Tastatur), Kollision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29,5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Kameradaten einfügen, Multiplayerfähigkeit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4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Spielobjekte erstellen, Spielfeld erstellen, Spielobjekte</a:t>
                      </a:r>
                      <a:r>
                        <a:rPr lang="de-DE" sz="1900" baseline="0" dirty="0" smtClean="0"/>
                        <a:t> einbinden/</a:t>
                      </a:r>
                    </a:p>
                    <a:p>
                      <a:r>
                        <a:rPr lang="de-DE" sz="1900" baseline="0" dirty="0" smtClean="0"/>
                        <a:t>Screen-manager,</a:t>
                      </a:r>
                    </a:p>
                    <a:p>
                      <a:r>
                        <a:rPr lang="de-DE" sz="1900" baseline="0" dirty="0" smtClean="0"/>
                        <a:t>Anfänge der Kollision</a:t>
                      </a:r>
                      <a:endParaRPr lang="de-DE" sz="1900" dirty="0" smtClean="0"/>
                    </a:p>
                    <a:p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14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</a:t>
            </a:r>
            <a:r>
              <a:rPr lang="de-DE" dirty="0" smtClean="0"/>
              <a:t>/</a:t>
            </a:r>
            <a:endParaRPr lang="de-DE" dirty="0"/>
          </a:p>
        </p:txBody>
      </p:sp>
      <p:graphicFrame>
        <p:nvGraphicFramePr>
          <p:cNvPr id="9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9106339"/>
              </p:ext>
            </p:extLst>
          </p:nvPr>
        </p:nvGraphicFramePr>
        <p:xfrm>
          <a:off x="859810" y="1925374"/>
          <a:ext cx="11122924" cy="42647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6756"/>
                <a:gridCol w="820096"/>
                <a:gridCol w="1922980"/>
                <a:gridCol w="763538"/>
                <a:gridCol w="1979540"/>
                <a:gridCol w="830702"/>
                <a:gridCol w="1912376"/>
                <a:gridCol w="1056936"/>
              </a:tblGrid>
              <a:tr h="240632"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Dirk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Michelle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Sebastian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Michael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</a:tr>
              <a:tr h="1503947">
                <a:tc>
                  <a:txBody>
                    <a:bodyPr/>
                    <a:lstStyle/>
                    <a:p>
                      <a:r>
                        <a:rPr lang="de-DE" dirty="0" smtClean="0"/>
                        <a:t>Physik, </a:t>
                      </a:r>
                    </a:p>
                    <a:p>
                      <a:r>
                        <a:rPr lang="de-DE" dirty="0" smtClean="0"/>
                        <a:t>Dash,</a:t>
                      </a:r>
                    </a:p>
                    <a:p>
                      <a:r>
                        <a:rPr lang="de-DE" dirty="0" smtClean="0"/>
                        <a:t>Indirekte Kollision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39,5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Bewegung </a:t>
                      </a:r>
                      <a:r>
                        <a:rPr lang="de-DE" dirty="0" err="1" smtClean="0"/>
                        <a:t>Ingame</a:t>
                      </a:r>
                      <a:r>
                        <a:rPr lang="de-DE" dirty="0" smtClean="0"/>
                        <a:t> (Xbox Controller), </a:t>
                      </a:r>
                    </a:p>
                    <a:p>
                      <a:r>
                        <a:rPr lang="de-DE" dirty="0" smtClean="0"/>
                        <a:t>Generelle Spielsounds,  Sounds einbinden,</a:t>
                      </a:r>
                    </a:p>
                    <a:p>
                      <a:r>
                        <a:rPr lang="de-DE" dirty="0" smtClean="0"/>
                        <a:t>Indirekte</a:t>
                      </a:r>
                      <a:r>
                        <a:rPr lang="de-DE" baseline="0" dirty="0" smtClean="0"/>
                        <a:t> Kollision,</a:t>
                      </a:r>
                    </a:p>
                    <a:p>
                      <a:r>
                        <a:rPr lang="de-DE" baseline="0" dirty="0" smtClean="0"/>
                        <a:t>Logo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Komplette GUI,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Steuerung</a:t>
                      </a:r>
                      <a:r>
                        <a:rPr lang="de-DE" baseline="0" dirty="0" smtClean="0"/>
                        <a:t> des Menüs durch </a:t>
                      </a:r>
                      <a:r>
                        <a:rPr lang="de-DE" baseline="0" dirty="0" err="1" smtClean="0"/>
                        <a:t>GamePad</a:t>
                      </a:r>
                      <a:r>
                        <a:rPr lang="de-DE" baseline="0" dirty="0" smtClean="0"/>
                        <a:t> und Mouse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Texturieren, Items entwickeln (Funktionen programmieren),</a:t>
                      </a:r>
                    </a:p>
                    <a:p>
                      <a:r>
                        <a:rPr lang="de-DE" dirty="0" smtClean="0"/>
                        <a:t>Charakter</a:t>
                      </a:r>
                      <a:r>
                        <a:rPr lang="de-DE" baseline="0" dirty="0" smtClean="0"/>
                        <a:t>manager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</a:t>
                      </a:r>
                      <a:endParaRPr lang="de-DE" dirty="0"/>
                    </a:p>
                  </a:txBody>
                  <a:tcPr/>
                </a:tc>
              </a:tr>
              <a:tr h="1864895">
                <a:tc>
                  <a:txBody>
                    <a:bodyPr/>
                    <a:lstStyle/>
                    <a:p>
                      <a:r>
                        <a:rPr lang="de-DE" dirty="0" smtClean="0"/>
                        <a:t>Bugfixing,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Polishing</a:t>
                      </a:r>
                      <a:r>
                        <a:rPr lang="de-DE" baseline="0" dirty="0" smtClean="0"/>
                        <a:t> in bearbeiteten Bereichen, </a:t>
                      </a:r>
                      <a:r>
                        <a:rPr lang="de-DE" baseline="0" dirty="0" err="1" smtClean="0"/>
                        <a:t>Usability</a:t>
                      </a:r>
                      <a:r>
                        <a:rPr lang="de-DE" baseline="0" dirty="0" smtClean="0"/>
                        <a:t> Studie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7,5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Bugfixing,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Polishing</a:t>
                      </a:r>
                      <a:r>
                        <a:rPr lang="de-DE" baseline="0" dirty="0" smtClean="0"/>
                        <a:t> in bearbeiteten Bereichen, </a:t>
                      </a:r>
                      <a:r>
                        <a:rPr lang="de-DE" baseline="0" dirty="0" err="1" smtClean="0"/>
                        <a:t>Usability</a:t>
                      </a:r>
                      <a:r>
                        <a:rPr lang="de-DE" baseline="0" dirty="0" smtClean="0"/>
                        <a:t> Studie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3,5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Bugfixing, </a:t>
                      </a:r>
                      <a:r>
                        <a:rPr lang="de-DE" dirty="0" err="1" smtClean="0"/>
                        <a:t>Polishing</a:t>
                      </a:r>
                      <a:r>
                        <a:rPr lang="de-DE" dirty="0" smtClean="0"/>
                        <a:t> </a:t>
                      </a:r>
                      <a:r>
                        <a:rPr lang="de-DE" baseline="0" dirty="0" smtClean="0"/>
                        <a:t>in bearbeiteten Bereichen, </a:t>
                      </a:r>
                      <a:r>
                        <a:rPr lang="de-DE" baseline="0" dirty="0" err="1" smtClean="0"/>
                        <a:t>Usability</a:t>
                      </a:r>
                      <a:r>
                        <a:rPr lang="de-DE" baseline="0" dirty="0" smtClean="0"/>
                        <a:t> Studie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354841" y="697834"/>
            <a:ext cx="7683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Aufgabenverteilung mit Angabe des Aufwands in Stunden</a:t>
            </a:r>
          </a:p>
        </p:txBody>
      </p:sp>
    </p:spTree>
    <p:extLst>
      <p:ext uri="{BB962C8B-B14F-4D97-AF65-F5344CB8AC3E}">
        <p14:creationId xmlns:p14="http://schemas.microsoft.com/office/powerpoint/2010/main" val="259686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</a:t>
            </a:r>
            <a:r>
              <a:rPr lang="de-DE" dirty="0" smtClean="0"/>
              <a:t>/</a:t>
            </a:r>
            <a:endParaRPr lang="de-DE" dirty="0"/>
          </a:p>
        </p:txBody>
      </p:sp>
      <p:graphicFrame>
        <p:nvGraphicFramePr>
          <p:cNvPr id="9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18793"/>
              </p:ext>
            </p:extLst>
          </p:nvPr>
        </p:nvGraphicFramePr>
        <p:xfrm>
          <a:off x="859810" y="1925374"/>
          <a:ext cx="11122924" cy="23132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6756"/>
                <a:gridCol w="820096"/>
                <a:gridCol w="1922980"/>
                <a:gridCol w="763538"/>
                <a:gridCol w="1979540"/>
                <a:gridCol w="830702"/>
                <a:gridCol w="1912376"/>
                <a:gridCol w="1056936"/>
              </a:tblGrid>
              <a:tr h="240632"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Dirk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Michelle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Sebastian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Michael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  <a:tc>
                  <a:txBody>
                    <a:bodyPr/>
                    <a:lstStyle/>
                    <a:p>
                      <a:r>
                        <a:rPr lang="de-DE" sz="1900" dirty="0" smtClean="0"/>
                        <a:t>Std.</a:t>
                      </a:r>
                      <a:endParaRPr lang="de-DE" sz="1900" dirty="0"/>
                    </a:p>
                  </a:txBody>
                  <a:tcPr marL="98657" marR="98657" marT="49329" marB="49329"/>
                </a:tc>
              </a:tr>
              <a:tr h="962526">
                <a:tc>
                  <a:txBody>
                    <a:bodyPr/>
                    <a:lstStyle/>
                    <a:p>
                      <a:r>
                        <a:rPr lang="de-DE" dirty="0" smtClean="0"/>
                        <a:t>Erstellung der Abschlusspräsentation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Erstellung der Abschlusspräsentation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Erstellung der Abschlusspräsentation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Erstellung der Abschlusspräsentation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3</a:t>
                      </a:r>
                    </a:p>
                  </a:txBody>
                  <a:tcPr/>
                </a:tc>
              </a:tr>
              <a:tr h="962526">
                <a:tc>
                  <a:txBody>
                    <a:bodyPr/>
                    <a:lstStyle/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r>
                        <a:rPr lang="de-DE" dirty="0" smtClean="0"/>
                        <a:t>Summe: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  <a:p>
                      <a:endParaRPr lang="de-DE" dirty="0" smtClean="0"/>
                    </a:p>
                    <a:p>
                      <a:r>
                        <a:rPr lang="de-DE" dirty="0" smtClean="0"/>
                        <a:t>84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74,5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72,5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66,5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54841" y="697834"/>
            <a:ext cx="7683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/>
              <a:t>Aufgabenverteilung mit Angabe des Aufwands in Stunden</a:t>
            </a:r>
          </a:p>
        </p:txBody>
      </p:sp>
    </p:spTree>
    <p:extLst>
      <p:ext uri="{BB962C8B-B14F-4D97-AF65-F5344CB8AC3E}">
        <p14:creationId xmlns:p14="http://schemas.microsoft.com/office/powerpoint/2010/main" val="20248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709684" y="764274"/>
            <a:ext cx="8748215" cy="96899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-709684" y="5773004"/>
            <a:ext cx="1446664" cy="73925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09182" y="5978858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9/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760561" y="3399192"/>
            <a:ext cx="9034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smtClean="0"/>
              <a:t>Vielen Dank für Ihre Aufmerksamkeit !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8696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Breitbild</PresentationFormat>
  <Paragraphs>150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Dirk Schneider</dc:creator>
  <cp:lastModifiedBy>Sebastian Krah</cp:lastModifiedBy>
  <cp:revision>14</cp:revision>
  <dcterms:created xsi:type="dcterms:W3CDTF">2015-10-02T11:55:56Z</dcterms:created>
  <dcterms:modified xsi:type="dcterms:W3CDTF">2015-10-02T21:42:35Z</dcterms:modified>
</cp:coreProperties>
</file>